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950" r:id="rId2"/>
    <p:sldId id="1090" r:id="rId3"/>
    <p:sldId id="1059" r:id="rId4"/>
    <p:sldId id="1055" r:id="rId5"/>
    <p:sldId id="518" r:id="rId6"/>
    <p:sldId id="520" r:id="rId7"/>
    <p:sldId id="521" r:id="rId8"/>
    <p:sldId id="522" r:id="rId9"/>
    <p:sldId id="523" r:id="rId10"/>
    <p:sldId id="524" r:id="rId11"/>
    <p:sldId id="525" r:id="rId12"/>
    <p:sldId id="1109" r:id="rId13"/>
    <p:sldId id="675" r:id="rId14"/>
    <p:sldId id="581" r:id="rId15"/>
    <p:sldId id="650" r:id="rId16"/>
    <p:sldId id="582" r:id="rId17"/>
    <p:sldId id="501" r:id="rId18"/>
    <p:sldId id="1056" r:id="rId19"/>
    <p:sldId id="606" r:id="rId20"/>
    <p:sldId id="447" r:id="rId21"/>
    <p:sldId id="448" r:id="rId22"/>
    <p:sldId id="449" r:id="rId23"/>
    <p:sldId id="450" r:id="rId24"/>
    <p:sldId id="572" r:id="rId25"/>
    <p:sldId id="573" r:id="rId26"/>
    <p:sldId id="574" r:id="rId27"/>
    <p:sldId id="608" r:id="rId28"/>
    <p:sldId id="719" r:id="rId29"/>
    <p:sldId id="720" r:id="rId30"/>
    <p:sldId id="721" r:id="rId31"/>
    <p:sldId id="722" r:id="rId32"/>
    <p:sldId id="724" r:id="rId33"/>
    <p:sldId id="723" r:id="rId34"/>
    <p:sldId id="627" r:id="rId35"/>
    <p:sldId id="1110" r:id="rId36"/>
    <p:sldId id="954" r:id="rId37"/>
    <p:sldId id="1010" r:id="rId38"/>
    <p:sldId id="1043" r:id="rId39"/>
    <p:sldId id="1092" r:id="rId40"/>
    <p:sldId id="1084" r:id="rId41"/>
    <p:sldId id="545" r:id="rId42"/>
    <p:sldId id="546" r:id="rId43"/>
    <p:sldId id="547" r:id="rId44"/>
    <p:sldId id="548" r:id="rId45"/>
    <p:sldId id="946" r:id="rId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61" autoAdjust="0"/>
    <p:restoredTop sz="82272" autoAdjust="0"/>
  </p:normalViewPr>
  <p:slideViewPr>
    <p:cSldViewPr>
      <p:cViewPr varScale="1">
        <p:scale>
          <a:sx n="92" d="100"/>
          <a:sy n="92" d="100"/>
        </p:scale>
        <p:origin x="1812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09/01/2024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877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987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4157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3142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09/01/2024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14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 January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Our praise goes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Your rain comes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2444121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With shouts of praise we celebrate</a:t>
            </a:r>
          </a:p>
          <a:p>
            <a:r>
              <a:rPr lang="en-GB" sz="4000" dirty="0">
                <a:solidFill>
                  <a:schemeClr val="bg1"/>
                </a:solidFill>
              </a:rPr>
              <a:t>King of glory enter 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 oh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2587189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517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6600" dirty="0">
              <a:solidFill>
                <a:srgbClr val="00A3E0"/>
              </a:solidFill>
              <a:latin typeface="akagi_probook"/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Goodness Of God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7117726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Fielding | Brian Johnson | Ed Cash | Jason Ingram | Jenn Johnson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2018 Capitol CMG Paragon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Fellow Ships Music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So Essential Tunes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SHOUT! Music Publishing Australia (Admin. by SHOUT!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214866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Your mercy never fails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days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been held in Your hands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From the moment that I wake up</a:t>
            </a:r>
          </a:p>
          <a:p>
            <a:r>
              <a:rPr lang="en-GB" sz="4400" dirty="0">
                <a:solidFill>
                  <a:schemeClr val="bg1"/>
                </a:solidFill>
              </a:rPr>
              <a:t>Until I lay my head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508534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All my life You have been faithful</a:t>
            </a:r>
          </a:p>
          <a:p>
            <a:r>
              <a:rPr lang="en-GB" sz="5000" dirty="0">
                <a:solidFill>
                  <a:schemeClr val="bg1"/>
                </a:solidFill>
              </a:rPr>
              <a:t>All my life You have been so </a:t>
            </a:r>
            <a:r>
              <a:rPr lang="en-GB" sz="5000" dirty="0" err="1">
                <a:solidFill>
                  <a:schemeClr val="bg1"/>
                </a:solidFill>
              </a:rPr>
              <a:t>so</a:t>
            </a:r>
            <a:r>
              <a:rPr lang="en-GB" sz="5000" dirty="0">
                <a:solidFill>
                  <a:schemeClr val="bg1"/>
                </a:solidFill>
              </a:rPr>
              <a:t> good</a:t>
            </a:r>
          </a:p>
          <a:p>
            <a:r>
              <a:rPr lang="en-GB" sz="5000" dirty="0">
                <a:solidFill>
                  <a:schemeClr val="bg1"/>
                </a:solidFill>
              </a:rPr>
              <a:t>With every breath that I am able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will sing of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59563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Your voice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have led me through the fire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In darkest night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close like no other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known You as a father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I've known You as a friend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have lived in the goodness of God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898522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0263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dirty="0">
                <a:solidFill>
                  <a:schemeClr val="bg1"/>
                </a:solidFill>
              </a:rPr>
              <a:t>It’s running after me</a:t>
            </a:r>
          </a:p>
          <a:p>
            <a:r>
              <a:rPr lang="en-GB" dirty="0">
                <a:solidFill>
                  <a:schemeClr val="bg1"/>
                </a:solidFill>
              </a:rPr>
              <a:t>With my life laid down</a:t>
            </a:r>
          </a:p>
          <a:p>
            <a:r>
              <a:rPr lang="en-GB" dirty="0">
                <a:solidFill>
                  <a:schemeClr val="bg1"/>
                </a:solidFill>
              </a:rPr>
              <a:t>I’m surrendered now</a:t>
            </a:r>
          </a:p>
          <a:p>
            <a:r>
              <a:rPr lang="en-GB" dirty="0">
                <a:solidFill>
                  <a:schemeClr val="bg1"/>
                </a:solidFill>
              </a:rPr>
              <a:t>I give You everything</a:t>
            </a:r>
          </a:p>
          <a:p>
            <a:r>
              <a:rPr lang="en-GB" dirty="0">
                <a:solidFill>
                  <a:schemeClr val="bg1"/>
                </a:solidFill>
              </a:rPr>
              <a:t>Your goodness is running after</a:t>
            </a:r>
          </a:p>
          <a:p>
            <a:r>
              <a:rPr lang="en-GB" dirty="0">
                <a:solidFill>
                  <a:schemeClr val="bg1"/>
                </a:solidFill>
              </a:rPr>
              <a:t>It's running after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8577656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50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Million Little Miracles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7171580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Brandon Lake | Chris Brown | Steven Furtick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2021 Music by Elevation Worship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Maverick City Publishing Worldwide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57546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7147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All my life I've been carried by grace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Don't ask me how </a:t>
            </a:r>
            <a:r>
              <a:rPr lang="en-GB" sz="3600" dirty="0" err="1">
                <a:solidFill>
                  <a:schemeClr val="bg1"/>
                </a:solidFill>
              </a:rPr>
              <a:t>'cause</a:t>
            </a:r>
            <a:r>
              <a:rPr lang="en-GB" sz="3600" dirty="0">
                <a:solidFill>
                  <a:schemeClr val="bg1"/>
                </a:solidFill>
              </a:rPr>
              <a:t> I can't explain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nothing short of a miracle I'm here</a:t>
            </a:r>
          </a:p>
          <a:p>
            <a:endParaRPr lang="en-GB" sz="3600" dirty="0">
              <a:solidFill>
                <a:schemeClr val="bg1"/>
              </a:solidFill>
            </a:endParaRPr>
          </a:p>
          <a:p>
            <a:r>
              <a:rPr lang="en-GB" sz="3600" dirty="0">
                <a:solidFill>
                  <a:schemeClr val="bg1"/>
                </a:solidFill>
              </a:rPr>
              <a:t>I've got some blessings that I don't deserve</a:t>
            </a:r>
          </a:p>
          <a:p>
            <a:r>
              <a:rPr lang="en-GB" sz="3600" dirty="0">
                <a:solidFill>
                  <a:schemeClr val="bg1"/>
                </a:solidFill>
              </a:rPr>
              <a:t>I've got some scars but that's how you learn</a:t>
            </a:r>
          </a:p>
          <a:p>
            <a:r>
              <a:rPr lang="en-GB" sz="3600" dirty="0">
                <a:solidFill>
                  <a:schemeClr val="bg1"/>
                </a:solidFill>
              </a:rPr>
              <a:t>It's nothing short of a miracle I'm here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1596849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think it over and it doesn't add up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know it comes from above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1928606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908720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(I've got) 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A million little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Count your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1-2-3-4 I can't even count '</a:t>
            </a:r>
            <a:r>
              <a:rPr lang="en-GB" sz="5000" dirty="0" err="1">
                <a:solidFill>
                  <a:schemeClr val="bg1"/>
                </a:solidFill>
              </a:rPr>
              <a:t>em</a:t>
            </a:r>
            <a:r>
              <a:rPr lang="en-GB" sz="5000" dirty="0">
                <a:solidFill>
                  <a:schemeClr val="bg1"/>
                </a:solidFill>
              </a:rPr>
              <a:t>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3746999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836712"/>
            <a:ext cx="8856984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held me steady so I wouldn't give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opened doors that nobody could shut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hope I never get over what You've done</a:t>
            </a:r>
            <a:br>
              <a:rPr lang="en-GB" sz="4000" dirty="0">
                <a:solidFill>
                  <a:schemeClr val="bg1"/>
                </a:solidFill>
              </a:rPr>
            </a:b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I </a:t>
            </a:r>
            <a:r>
              <a:rPr lang="en-GB" sz="4000" dirty="0" err="1">
                <a:solidFill>
                  <a:schemeClr val="bg1"/>
                </a:solidFill>
              </a:rPr>
              <a:t>wanna</a:t>
            </a:r>
            <a:r>
              <a:rPr lang="en-GB" sz="4000" dirty="0">
                <a:solidFill>
                  <a:schemeClr val="bg1"/>
                </a:solidFill>
              </a:rPr>
              <a:t> live with an open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</a:t>
            </a:r>
            <a:r>
              <a:rPr lang="en-GB" sz="4000" dirty="0" err="1">
                <a:solidFill>
                  <a:schemeClr val="bg1"/>
                </a:solidFill>
              </a:rPr>
              <a:t>wanna</a:t>
            </a:r>
            <a:r>
              <a:rPr lang="en-GB" sz="4000" dirty="0">
                <a:solidFill>
                  <a:schemeClr val="bg1"/>
                </a:solidFill>
              </a:rPr>
              <a:t> live like I know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hope I never get over what You've done</a:t>
            </a:r>
          </a:p>
          <a:p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27285623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It's not coincidence and it's not luck</a:t>
            </a:r>
          </a:p>
          <a:p>
            <a:r>
              <a:rPr lang="en-GB" sz="3600" dirty="0">
                <a:solidFill>
                  <a:schemeClr val="bg1"/>
                </a:solidFill>
              </a:rPr>
              <a:t>I know it comes from above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1759271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764704"/>
            <a:ext cx="8856984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(I've got) 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A million little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Miracles on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Count your miracles</a:t>
            </a:r>
          </a:p>
          <a:p>
            <a:r>
              <a:rPr lang="en-GB" sz="5000" dirty="0">
                <a:solidFill>
                  <a:schemeClr val="bg1"/>
                </a:solidFill>
              </a:rPr>
              <a:t>1-2-3-4 I can't even count '</a:t>
            </a:r>
            <a:r>
              <a:rPr lang="en-GB" sz="5000" dirty="0" err="1">
                <a:solidFill>
                  <a:schemeClr val="bg1"/>
                </a:solidFill>
              </a:rPr>
              <a:t>em</a:t>
            </a:r>
            <a:r>
              <a:rPr lang="en-GB" sz="5000" dirty="0">
                <a:solidFill>
                  <a:schemeClr val="bg1"/>
                </a:solidFill>
              </a:rPr>
              <a:t>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4697631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08" y="692696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I can't even 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can't even 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</a:p>
          <a:p>
            <a:r>
              <a:rPr lang="en-GB" sz="4800" dirty="0">
                <a:solidFill>
                  <a:schemeClr val="bg1"/>
                </a:solidFill>
              </a:rPr>
              <a:t>I can't even 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1-2-3-4 I can't even count '</a:t>
            </a:r>
            <a:r>
              <a:rPr lang="en-GB" sz="4800" dirty="0" err="1">
                <a:solidFill>
                  <a:schemeClr val="bg1"/>
                </a:solidFill>
              </a:rPr>
              <a:t>em</a:t>
            </a:r>
            <a:r>
              <a:rPr lang="en-GB" sz="4800" dirty="0">
                <a:solidFill>
                  <a:schemeClr val="bg1"/>
                </a:solidFill>
              </a:rPr>
              <a:t>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32180818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I Love You Lord</a:t>
            </a:r>
            <a:b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</a:br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(To My King)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 err="1">
                <a:solidFill>
                  <a:schemeClr val="bg1"/>
                </a:solidFill>
              </a:rPr>
              <a:t>Gatherhouse</a:t>
            </a:r>
            <a:r>
              <a:rPr lang="en-GB" sz="1200" dirty="0">
                <a:solidFill>
                  <a:schemeClr val="bg1"/>
                </a:solidFill>
              </a:rPr>
              <a:t> Music, Ryan Kennedy, </a:t>
            </a:r>
            <a:r>
              <a:rPr lang="en-GB" sz="1200" dirty="0" err="1">
                <a:solidFill>
                  <a:schemeClr val="bg1"/>
                </a:solidFill>
              </a:rPr>
              <a:t>Durell</a:t>
            </a:r>
            <a:r>
              <a:rPr lang="en-GB" sz="1200" dirty="0">
                <a:solidFill>
                  <a:schemeClr val="bg1"/>
                </a:solidFill>
              </a:rPr>
              <a:t> Comedy</a:t>
            </a:r>
          </a:p>
        </p:txBody>
      </p:sp>
    </p:spTree>
    <p:extLst>
      <p:ext uri="{BB962C8B-B14F-4D97-AF65-F5344CB8AC3E}">
        <p14:creationId xmlns:p14="http://schemas.microsoft.com/office/powerpoint/2010/main" val="26336927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invite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sit down at Your table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Where I can taste and I can see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are good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You are always faithful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welcome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least of these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565024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bring beauty out of the ashes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restore and to redeem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I have come to pour out all my oil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I have, this offering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3963401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 love You Lord, I love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I want to sing a sweet </a:t>
            </a:r>
            <a:r>
              <a:rPr lang="en-GB" sz="4400" dirty="0" err="1">
                <a:solidFill>
                  <a:schemeClr val="bg1"/>
                </a:solidFill>
              </a:rPr>
              <a:t>sweet</a:t>
            </a:r>
            <a:r>
              <a:rPr lang="en-GB" sz="44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tell You, that I love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it be a sweet </a:t>
            </a:r>
            <a:r>
              <a:rPr lang="en-GB" sz="4400" dirty="0" err="1">
                <a:solidFill>
                  <a:schemeClr val="bg1"/>
                </a:solidFill>
              </a:rPr>
              <a:t>sweet</a:t>
            </a:r>
            <a:r>
              <a:rPr lang="en-GB" sz="4400" dirty="0">
                <a:solidFill>
                  <a:schemeClr val="bg1"/>
                </a:solidFill>
              </a:rPr>
              <a:t> melody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1842111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inhabit the praises of Your people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I know You're here, right now</a:t>
            </a:r>
          </a:p>
          <a:p>
            <a:r>
              <a:rPr lang="en-GB" sz="4400" dirty="0">
                <a:solidFill>
                  <a:schemeClr val="bg1"/>
                </a:solidFill>
              </a:rPr>
              <a:t>With Your Spirit stirring all around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Before Your glory, I bow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6992125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0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In my coming and my going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From the evening through the morning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I rise and when I fall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praise You through it 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sing a love song 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5/6</a:t>
            </a:r>
          </a:p>
        </p:txBody>
      </p:sp>
    </p:spTree>
    <p:extLst>
      <p:ext uri="{BB962C8B-B14F-4D97-AF65-F5344CB8AC3E}">
        <p14:creationId xmlns:p14="http://schemas.microsoft.com/office/powerpoint/2010/main" val="791179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When I'm lonely and I'm doubting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On the mountain when I'm shouting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praise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When I rise and when I fall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praise You through it all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sing a love song to my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6/6</a:t>
            </a:r>
          </a:p>
        </p:txBody>
      </p:sp>
    </p:spTree>
    <p:extLst>
      <p:ext uri="{BB962C8B-B14F-4D97-AF65-F5344CB8AC3E}">
        <p14:creationId xmlns:p14="http://schemas.microsoft.com/office/powerpoint/2010/main" val="39648887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11231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I love You Lord</a:t>
            </a:r>
          </a:p>
          <a:p>
            <a:r>
              <a:rPr lang="en-GB" sz="3600" dirty="0">
                <a:solidFill>
                  <a:schemeClr val="bg1"/>
                </a:solidFill>
              </a:rPr>
              <a:t>And I lift my voice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To worship You</a:t>
            </a:r>
          </a:p>
          <a:p>
            <a:r>
              <a:rPr lang="en-GB" sz="3600" dirty="0">
                <a:solidFill>
                  <a:schemeClr val="bg1"/>
                </a:solidFill>
              </a:rPr>
              <a:t>O my soul rejoice</a:t>
            </a:r>
          </a:p>
          <a:p>
            <a:r>
              <a:rPr lang="en-GB" sz="3600" dirty="0">
                <a:solidFill>
                  <a:schemeClr val="bg1"/>
                </a:solidFill>
              </a:rPr>
              <a:t>Take joy my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what You hear</a:t>
            </a:r>
          </a:p>
          <a:p>
            <a:r>
              <a:rPr lang="en-GB" sz="3600" dirty="0">
                <a:solidFill>
                  <a:schemeClr val="bg1"/>
                </a:solidFill>
              </a:rPr>
              <a:t>May it be a sweet </a:t>
            </a:r>
            <a:r>
              <a:rPr lang="en-GB" sz="3600" dirty="0" err="1">
                <a:solidFill>
                  <a:schemeClr val="bg1"/>
                </a:solidFill>
              </a:rPr>
              <a:t>sweet</a:t>
            </a:r>
            <a:r>
              <a:rPr lang="en-GB" sz="3600" dirty="0">
                <a:solidFill>
                  <a:schemeClr val="bg1"/>
                </a:solidFill>
              </a:rPr>
              <a:t> sound</a:t>
            </a:r>
          </a:p>
          <a:p>
            <a:r>
              <a:rPr lang="en-GB" sz="3600" dirty="0">
                <a:solidFill>
                  <a:schemeClr val="bg1"/>
                </a:solidFill>
              </a:rPr>
              <a:t>In Your ear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>
                <a:solidFill>
                  <a:schemeClr val="bg1"/>
                </a:solidFill>
              </a:rPr>
              <a:t>1/1</a:t>
            </a:r>
            <a:endParaRPr lang="en-GB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945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693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D66F9F0-19CD-AC71-D56A-F2F3EF4C9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888" y="0"/>
            <a:ext cx="48482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565206-FE5B-95E2-2E62-D8FD3F3F8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368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166E-6075-6864-85BC-506A38DFA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4B35F-C7F7-ED6B-84AC-D006DD97F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FC1567-D44D-1DA7-6F22-A90F02D07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313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My Worship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7098688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Philip Nathan Thompson |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2017 Integrity Worship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 Thompson Worship (Admin. by Integrity Music Ltd)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all of the things You've done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Here's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Receive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  <a:br>
              <a:rPr lang="en-GB" sz="4400" dirty="0">
                <a:solidFill>
                  <a:schemeClr val="bg1"/>
                </a:solidFill>
              </a:rPr>
            </a:br>
            <a:endParaRPr lang="en-GB" sz="4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2021960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I will not be silent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As long as I am breathing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8974725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1746850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Turn It Up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6621485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Andy Harrison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2012 </a:t>
            </a:r>
            <a:r>
              <a:rPr lang="en-GB" sz="1200" dirty="0" err="1">
                <a:solidFill>
                  <a:schemeClr val="bg1"/>
                </a:solidFill>
              </a:rPr>
              <a:t>Planetshakers</a:t>
            </a:r>
            <a:r>
              <a:rPr lang="en-GB" sz="1200" dirty="0">
                <a:solidFill>
                  <a:schemeClr val="bg1"/>
                </a:solidFill>
              </a:rPr>
              <a:t> Ministries Int. Inc. (Admin. by Song Solutions www.songsolutions.org)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You are here as we lift You up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riding on our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 enthroned over everything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are seated in 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1/6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prophetic I can feel it in the air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lift our praise and You change the atmosphere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With hearts open now everybody singing out</a:t>
            </a:r>
          </a:p>
          <a:p>
            <a:r>
              <a:rPr lang="en-GB" sz="4000" dirty="0">
                <a:solidFill>
                  <a:schemeClr val="bg1"/>
                </a:solidFill>
              </a:rPr>
              <a:t>(Oh)</a:t>
            </a:r>
          </a:p>
          <a:p>
            <a:r>
              <a:rPr lang="en-GB" sz="4000" dirty="0">
                <a:solidFill>
                  <a:schemeClr val="bg1"/>
                </a:solidFill>
              </a:rPr>
              <a:t>(I am free)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2/6</a:t>
            </a:r>
          </a:p>
        </p:txBody>
      </p:sp>
    </p:spTree>
    <p:extLst>
      <p:ext uri="{BB962C8B-B14F-4D97-AF65-F5344CB8AC3E}">
        <p14:creationId xmlns:p14="http://schemas.microsoft.com/office/powerpoint/2010/main" val="298948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Turn it up this sound of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Make it louder than any other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Lift Him up and shout His name over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3/6</a:t>
            </a:r>
          </a:p>
        </p:txBody>
      </p:sp>
    </p:spTree>
    <p:extLst>
      <p:ext uri="{BB962C8B-B14F-4D97-AF65-F5344CB8AC3E}">
        <p14:creationId xmlns:p14="http://schemas.microsoft.com/office/powerpoint/2010/main" val="3632522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As we praise I can feel the change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As Your presence now invades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Hear the sound of the broken chains</a:t>
            </a:r>
          </a:p>
          <a:p>
            <a:r>
              <a:rPr lang="en-GB" sz="4000" dirty="0">
                <a:solidFill>
                  <a:schemeClr val="bg1"/>
                </a:solidFill>
              </a:rPr>
              <a:t>Prison doors are giving 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4/6</a:t>
            </a:r>
          </a:p>
        </p:txBody>
      </p:sp>
    </p:spTree>
    <p:extLst>
      <p:ext uri="{BB962C8B-B14F-4D97-AF65-F5344CB8AC3E}">
        <p14:creationId xmlns:p14="http://schemas.microsoft.com/office/powerpoint/2010/main" val="2394190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8292</TotalTime>
  <Words>1238</Words>
  <Application>Microsoft Office PowerPoint</Application>
  <PresentationFormat>On-screen Show (4:3)</PresentationFormat>
  <Paragraphs>228</Paragraphs>
  <Slides>45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433</cp:revision>
  <dcterms:created xsi:type="dcterms:W3CDTF">2019-09-23T12:06:27Z</dcterms:created>
  <dcterms:modified xsi:type="dcterms:W3CDTF">2024-01-09T17:40:34Z</dcterms:modified>
</cp:coreProperties>
</file>

<file path=docProps/thumbnail.jpeg>
</file>